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7" r:id="rId2"/>
    <p:sldId id="259" r:id="rId3"/>
    <p:sldId id="340" r:id="rId4"/>
    <p:sldId id="260" r:id="rId5"/>
    <p:sldId id="261" r:id="rId6"/>
    <p:sldId id="342" r:id="rId7"/>
    <p:sldId id="344" r:id="rId8"/>
    <p:sldId id="289" r:id="rId9"/>
    <p:sldId id="292" r:id="rId10"/>
    <p:sldId id="291" r:id="rId11"/>
    <p:sldId id="297" r:id="rId12"/>
    <p:sldId id="295" r:id="rId13"/>
    <p:sldId id="302" r:id="rId14"/>
    <p:sldId id="321" r:id="rId15"/>
    <p:sldId id="320" r:id="rId16"/>
    <p:sldId id="319" r:id="rId17"/>
    <p:sldId id="301" r:id="rId18"/>
    <p:sldId id="294" r:id="rId19"/>
    <p:sldId id="303" r:id="rId20"/>
    <p:sldId id="324" r:id="rId21"/>
    <p:sldId id="323" r:id="rId22"/>
    <p:sldId id="298" r:id="rId23"/>
    <p:sldId id="299" r:id="rId24"/>
    <p:sldId id="328" r:id="rId25"/>
    <p:sldId id="300" r:id="rId26"/>
    <p:sldId id="346" r:id="rId27"/>
    <p:sldId id="347" r:id="rId28"/>
    <p:sldId id="348" r:id="rId29"/>
    <p:sldId id="350" r:id="rId30"/>
    <p:sldId id="304" r:id="rId31"/>
    <p:sldId id="313" r:id="rId32"/>
    <p:sldId id="336" r:id="rId33"/>
    <p:sldId id="332" r:id="rId34"/>
    <p:sldId id="330" r:id="rId35"/>
    <p:sldId id="349" r:id="rId36"/>
    <p:sldId id="331" r:id="rId37"/>
    <p:sldId id="335" r:id="rId38"/>
    <p:sldId id="345" r:id="rId39"/>
    <p:sldId id="339" r:id="rId40"/>
    <p:sldId id="33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E5455-C412-4E6B-966C-75BE10AC3342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5327A-6014-46CD-A574-FE54A064C376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Autoparts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B271C2BF-8469-42E9-90C1-68AEB5991785}" type="parTrans" cxnId="{ACE42101-4B33-431A-8AD6-BE444981CFC8}">
      <dgm:prSet/>
      <dgm:spPr/>
      <dgm:t>
        <a:bodyPr/>
        <a:lstStyle/>
        <a:p>
          <a:endParaRPr lang="en-US"/>
        </a:p>
      </dgm:t>
    </dgm:pt>
    <dgm:pt modelId="{55C08277-A041-4F08-B874-5B505D2D1B85}" type="sibTrans" cxnId="{ACE42101-4B33-431A-8AD6-BE444981CFC8}">
      <dgm:prSet/>
      <dgm:spPr/>
      <dgm:t>
        <a:bodyPr/>
        <a:lstStyle/>
        <a:p>
          <a:endParaRPr lang="en-US"/>
        </a:p>
      </dgm:t>
    </dgm:pt>
    <dgm:pt modelId="{01EED2C0-B6B8-4B0B-AB6F-42C5BE61C1B7}">
      <dgm:prSet phldrT="[Text]" custT="1"/>
      <dgm:spPr/>
      <dgm:t>
        <a:bodyPr/>
        <a:lstStyle/>
        <a:p>
          <a:endParaRPr lang="en-US" sz="1800" dirty="0" smtClean="0"/>
        </a:p>
        <a:p>
          <a:r>
            <a:rPr lang="en-US" sz="1800" b="0" dirty="0" smtClean="0"/>
            <a:t>Fuel  </a:t>
          </a:r>
          <a:r>
            <a:rPr lang="en-US" sz="1800" b="0" dirty="0" smtClean="0">
              <a:latin typeface="Times New Roman" pitchFamily="18" charset="0"/>
              <a:cs typeface="Times New Roman" pitchFamily="18" charset="0"/>
            </a:rPr>
            <a:t>Tank</a:t>
          </a:r>
          <a:r>
            <a:rPr lang="en-US" sz="1800" b="0" dirty="0" smtClean="0"/>
            <a:t> 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Cap Assy</a:t>
          </a:r>
        </a:p>
        <a:p>
          <a:r>
            <a:rPr lang="en-US" sz="1800" dirty="0" smtClean="0"/>
            <a:t> </a:t>
          </a:r>
        </a:p>
      </dgm:t>
    </dgm:pt>
    <dgm:pt modelId="{F76508C2-BD6F-46B1-BFA6-F83CFD1E9DD6}" type="parTrans" cxnId="{616D5429-2EDB-408E-89DF-13172829EE00}">
      <dgm:prSet/>
      <dgm:spPr/>
      <dgm:t>
        <a:bodyPr/>
        <a:lstStyle/>
        <a:p>
          <a:endParaRPr lang="en-US"/>
        </a:p>
      </dgm:t>
    </dgm:pt>
    <dgm:pt modelId="{F37D3FDF-5920-4E15-B2EB-2C9CF00032EA}" type="sibTrans" cxnId="{616D5429-2EDB-408E-89DF-13172829EE00}">
      <dgm:prSet/>
      <dgm:spPr/>
      <dgm:t>
        <a:bodyPr/>
        <a:lstStyle/>
        <a:p>
          <a:endParaRPr lang="en-US"/>
        </a:p>
      </dgm:t>
    </dgm:pt>
    <dgm:pt modelId="{099C9BA1-39A0-413A-A3A8-80E476D4567B}">
      <dgm:prSet phldrT="[Text]"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Deep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Draw Parts 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9B1D0CF4-29F8-4637-A554-9F2EC902E79B}" type="parTrans" cxnId="{0DD3D250-02DC-4139-8196-BE5164B9B2CD}">
      <dgm:prSet/>
      <dgm:spPr/>
      <dgm:t>
        <a:bodyPr/>
        <a:lstStyle/>
        <a:p>
          <a:endParaRPr lang="en-US"/>
        </a:p>
      </dgm:t>
    </dgm:pt>
    <dgm:pt modelId="{F152E424-659F-47CF-9D4C-825830DB7616}" type="sibTrans" cxnId="{0DD3D250-02DC-4139-8196-BE5164B9B2CD}">
      <dgm:prSet/>
      <dgm:spPr/>
      <dgm:t>
        <a:bodyPr/>
        <a:lstStyle/>
        <a:p>
          <a:endParaRPr lang="en-US"/>
        </a:p>
      </dgm:t>
    </dgm:pt>
    <dgm:pt modelId="{A954D0A0-F672-4353-8D80-3CF77E63018B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Seating  Mechanisms used in </a:t>
          </a:r>
        </a:p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Commercial &amp; Passenger  Vehicles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D87DBD1C-14A0-48DB-948B-13C743D03AC9}" type="parTrans" cxnId="{65DE66D9-8FC4-4BFB-B457-F0D06421903C}">
      <dgm:prSet/>
      <dgm:spPr/>
      <dgm:t>
        <a:bodyPr/>
        <a:lstStyle/>
        <a:p>
          <a:endParaRPr lang="en-US"/>
        </a:p>
      </dgm:t>
    </dgm:pt>
    <dgm:pt modelId="{AE520CC7-5931-494C-824F-41EB5CAAAEAB}" type="sibTrans" cxnId="{65DE66D9-8FC4-4BFB-B457-F0D06421903C}">
      <dgm:prSet/>
      <dgm:spPr/>
      <dgm:t>
        <a:bodyPr/>
        <a:lstStyle/>
        <a:p>
          <a:endParaRPr lang="en-US"/>
        </a:p>
      </dgm:t>
    </dgm:pt>
    <dgm:pt modelId="{D0968174-D992-4972-96A0-DA0D0D8ADF9B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Torsional couplings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2CE238EC-4C0C-47CD-BCB5-8C6A7988C4DE}" type="parTrans" cxnId="{1F9C9B84-4472-4622-8CBB-12059D6A7CFF}">
      <dgm:prSet/>
      <dgm:spPr/>
      <dgm:t>
        <a:bodyPr/>
        <a:lstStyle/>
        <a:p>
          <a:endParaRPr lang="en-US"/>
        </a:p>
      </dgm:t>
    </dgm:pt>
    <dgm:pt modelId="{CD350B90-D0EA-4A09-B5E0-15E31431EC50}" type="sibTrans" cxnId="{1F9C9B84-4472-4622-8CBB-12059D6A7CFF}">
      <dgm:prSet/>
      <dgm:spPr/>
      <dgm:t>
        <a:bodyPr/>
        <a:lstStyle/>
        <a:p>
          <a:endParaRPr lang="en-US"/>
        </a:p>
      </dgm:t>
    </dgm:pt>
    <dgm:pt modelId="{836FC0FA-8D27-4A22-81BC-F892B168F939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Flexible Coupling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BDC108C9-4F0F-4BEA-AF45-32BFF8639DA9}" type="parTrans" cxnId="{D73A24F1-34DD-44EA-87E5-EC6C4DB5C580}">
      <dgm:prSet/>
      <dgm:spPr/>
      <dgm:t>
        <a:bodyPr/>
        <a:lstStyle/>
        <a:p>
          <a:endParaRPr lang="en-US"/>
        </a:p>
      </dgm:t>
    </dgm:pt>
    <dgm:pt modelId="{EFE589C6-5577-486D-B77C-3BBEC34F20C5}" type="sibTrans" cxnId="{D73A24F1-34DD-44EA-87E5-EC6C4DB5C580}">
      <dgm:prSet/>
      <dgm:spPr/>
      <dgm:t>
        <a:bodyPr/>
        <a:lstStyle/>
        <a:p>
          <a:endParaRPr lang="en-US"/>
        </a:p>
      </dgm:t>
    </dgm:pt>
    <dgm:pt modelId="{B42BA103-C7B8-4063-9ADF-B463C79B1A4B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Off Road Vehicle Seating systems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6FFCB086-C2D3-4386-9567-0B0AB74399F8}" type="parTrans" cxnId="{944E020F-4537-48F4-A538-D920F9018F1D}">
      <dgm:prSet/>
      <dgm:spPr/>
      <dgm:t>
        <a:bodyPr/>
        <a:lstStyle/>
        <a:p>
          <a:endParaRPr lang="en-US"/>
        </a:p>
      </dgm:t>
    </dgm:pt>
    <dgm:pt modelId="{73EC2557-46E8-46B7-B6D7-40057EC69BE9}" type="sibTrans" cxnId="{944E020F-4537-48F4-A538-D920F9018F1D}">
      <dgm:prSet/>
      <dgm:spPr/>
      <dgm:t>
        <a:bodyPr/>
        <a:lstStyle/>
        <a:p>
          <a:endParaRPr lang="en-US"/>
        </a:p>
      </dgm:t>
    </dgm:pt>
    <dgm:pt modelId="{B400CF9E-A99F-46F5-8799-9997462F2441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Silencer Assy Parts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E81F1C18-37DA-47BA-80EB-B396E3A6A804}" type="parTrans" cxnId="{D0DEDDC2-1E6D-425C-98B0-EE25CDD6FB48}">
      <dgm:prSet/>
      <dgm:spPr/>
      <dgm:t>
        <a:bodyPr/>
        <a:lstStyle/>
        <a:p>
          <a:endParaRPr lang="en-US"/>
        </a:p>
      </dgm:t>
    </dgm:pt>
    <dgm:pt modelId="{DDF10005-8481-4788-9C8A-948BC4B21999}" type="sibTrans" cxnId="{D0DEDDC2-1E6D-425C-98B0-EE25CDD6FB48}">
      <dgm:prSet/>
      <dgm:spPr/>
      <dgm:t>
        <a:bodyPr/>
        <a:lstStyle/>
        <a:p>
          <a:endParaRPr lang="en-US"/>
        </a:p>
      </dgm:t>
    </dgm:pt>
    <dgm:pt modelId="{978081A8-65E9-4673-AC6E-2C3895E25C3F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Power Transmitting Equipments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0C4E5799-4D75-48D9-998B-12EEB9042089}" type="parTrans" cxnId="{D1F9D37E-D4FA-4311-9105-23EF6E464F54}">
      <dgm:prSet/>
      <dgm:spPr/>
      <dgm:t>
        <a:bodyPr/>
        <a:lstStyle/>
        <a:p>
          <a:endParaRPr lang="en-US"/>
        </a:p>
      </dgm:t>
    </dgm:pt>
    <dgm:pt modelId="{5DCD3954-B69C-4E3C-8686-77C231AFAA8F}" type="sibTrans" cxnId="{D1F9D37E-D4FA-4311-9105-23EF6E464F54}">
      <dgm:prSet/>
      <dgm:spPr/>
      <dgm:t>
        <a:bodyPr/>
        <a:lstStyle/>
        <a:p>
          <a:endParaRPr lang="en-US"/>
        </a:p>
      </dgm:t>
    </dgm:pt>
    <dgm:pt modelId="{CE8FDD59-5D5E-46C4-9017-DADAD0F2866A}" type="pres">
      <dgm:prSet presAssocID="{827E5455-C412-4E6B-966C-75BE10AC334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214A70-D8A5-466E-8567-C9C322F5451D}" type="pres">
      <dgm:prSet presAssocID="{0675327A-6014-46CD-A574-FE54A064C376}" presName="node" presStyleLbl="node1" presStyleIdx="0" presStyleCnt="9" custScaleX="122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72B15-4398-41A0-89E0-5A8A17146F83}" type="pres">
      <dgm:prSet presAssocID="{0675327A-6014-46CD-A574-FE54A064C376}" presName="spNode" presStyleCnt="0"/>
      <dgm:spPr/>
    </dgm:pt>
    <dgm:pt modelId="{740B80BE-83F1-4130-91F3-7C441A965D82}" type="pres">
      <dgm:prSet presAssocID="{55C08277-A041-4F08-B874-5B505D2D1B85}" presName="sibTrans" presStyleLbl="sibTrans1D1" presStyleIdx="0" presStyleCnt="9"/>
      <dgm:spPr/>
      <dgm:t>
        <a:bodyPr/>
        <a:lstStyle/>
        <a:p>
          <a:endParaRPr lang="en-US"/>
        </a:p>
      </dgm:t>
    </dgm:pt>
    <dgm:pt modelId="{94D222F8-86AF-42B0-A452-E3414B5966C8}" type="pres">
      <dgm:prSet presAssocID="{01EED2C0-B6B8-4B0B-AB6F-42C5BE61C1B7}" presName="node" presStyleLbl="node1" presStyleIdx="1" presStyleCnt="9" custScaleX="142249" custScaleY="1096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5EA55-F871-4C7F-9E5D-94DFF6DCC991}" type="pres">
      <dgm:prSet presAssocID="{01EED2C0-B6B8-4B0B-AB6F-42C5BE61C1B7}" presName="spNode" presStyleCnt="0"/>
      <dgm:spPr/>
    </dgm:pt>
    <dgm:pt modelId="{0E787A59-88E0-45AE-9855-71905AFCD0E3}" type="pres">
      <dgm:prSet presAssocID="{F37D3FDF-5920-4E15-B2EB-2C9CF00032EA}" presName="sibTrans" presStyleLbl="sibTrans1D1" presStyleIdx="1" presStyleCnt="9"/>
      <dgm:spPr/>
      <dgm:t>
        <a:bodyPr/>
        <a:lstStyle/>
        <a:p>
          <a:endParaRPr lang="en-US"/>
        </a:p>
      </dgm:t>
    </dgm:pt>
    <dgm:pt modelId="{AE8C04F9-E05E-4AB4-8BDE-65484867BE37}" type="pres">
      <dgm:prSet presAssocID="{099C9BA1-39A0-413A-A3A8-80E476D4567B}" presName="node" presStyleLbl="node1" presStyleIdx="2" presStyleCnt="9" custScaleX="200730" custRadScaleRad="100109" custRadScaleInc="-8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E83C2-9EAA-49A2-99B1-3003FE906195}" type="pres">
      <dgm:prSet presAssocID="{099C9BA1-39A0-413A-A3A8-80E476D4567B}" presName="spNode" presStyleCnt="0"/>
      <dgm:spPr/>
    </dgm:pt>
    <dgm:pt modelId="{1AEFB4BF-9815-448C-9E32-092039D89FAF}" type="pres">
      <dgm:prSet presAssocID="{F152E424-659F-47CF-9D4C-825830DB7616}" presName="sibTrans" presStyleLbl="sibTrans1D1" presStyleIdx="2" presStyleCnt="9"/>
      <dgm:spPr/>
      <dgm:t>
        <a:bodyPr/>
        <a:lstStyle/>
        <a:p>
          <a:endParaRPr lang="en-US"/>
        </a:p>
      </dgm:t>
    </dgm:pt>
    <dgm:pt modelId="{64B193D7-C576-4890-BBC9-594741040B1B}" type="pres">
      <dgm:prSet presAssocID="{A954D0A0-F672-4353-8D80-3CF77E63018B}" presName="node" presStyleLbl="node1" presStyleIdx="3" presStyleCnt="9" custScaleX="309323" custScaleY="117882" custRadScaleRad="98931" custRadScaleInc="26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CA994-E51E-46C4-AEB4-1D57E4D39DEE}" type="pres">
      <dgm:prSet presAssocID="{A954D0A0-F672-4353-8D80-3CF77E63018B}" presName="spNode" presStyleCnt="0"/>
      <dgm:spPr/>
    </dgm:pt>
    <dgm:pt modelId="{AF2DF95A-8579-4535-85F9-F8C92C483085}" type="pres">
      <dgm:prSet presAssocID="{AE520CC7-5931-494C-824F-41EB5CAAAEAB}" presName="sibTrans" presStyleLbl="sibTrans1D1" presStyleIdx="3" presStyleCnt="9"/>
      <dgm:spPr/>
      <dgm:t>
        <a:bodyPr/>
        <a:lstStyle/>
        <a:p>
          <a:endParaRPr lang="en-US"/>
        </a:p>
      </dgm:t>
    </dgm:pt>
    <dgm:pt modelId="{604ADC30-C96C-44A7-9C45-37E58E378DC7}" type="pres">
      <dgm:prSet presAssocID="{D0968174-D992-4972-96A0-DA0D0D8ADF9B}" presName="node" presStyleLbl="node1" presStyleIdx="4" presStyleCnt="9" custScaleX="131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31FE05-E636-49A9-A3A9-CD73D5B90B49}" type="pres">
      <dgm:prSet presAssocID="{D0968174-D992-4972-96A0-DA0D0D8ADF9B}" presName="spNode" presStyleCnt="0"/>
      <dgm:spPr/>
    </dgm:pt>
    <dgm:pt modelId="{7B896B36-EF92-4D7D-B7D8-77070C95C1C4}" type="pres">
      <dgm:prSet presAssocID="{CD350B90-D0EA-4A09-B5E0-15E31431EC50}" presName="sibTrans" presStyleLbl="sibTrans1D1" presStyleIdx="4" presStyleCnt="9"/>
      <dgm:spPr/>
      <dgm:t>
        <a:bodyPr/>
        <a:lstStyle/>
        <a:p>
          <a:endParaRPr lang="en-US"/>
        </a:p>
      </dgm:t>
    </dgm:pt>
    <dgm:pt modelId="{302F319F-4732-412D-B364-A7A68F55506C}" type="pres">
      <dgm:prSet presAssocID="{836FC0FA-8D27-4A22-81BC-F892B168F939}" presName="node" presStyleLbl="node1" presStyleIdx="5" presStyleCnt="9" custScaleX="1241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43CB2-3C8F-4BFE-A951-364C8D250787}" type="pres">
      <dgm:prSet presAssocID="{836FC0FA-8D27-4A22-81BC-F892B168F939}" presName="spNode" presStyleCnt="0"/>
      <dgm:spPr/>
    </dgm:pt>
    <dgm:pt modelId="{1085EA71-939D-4680-912E-86FAB0851520}" type="pres">
      <dgm:prSet presAssocID="{EFE589C6-5577-486D-B77C-3BBEC34F20C5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C40B592-838F-4785-ACC1-8551EFD9011C}" type="pres">
      <dgm:prSet presAssocID="{B42BA103-C7B8-4063-9ADF-B463C79B1A4B}" presName="node" presStyleLbl="node1" presStyleIdx="6" presStyleCnt="9" custScaleX="290481" custScaleY="117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869AA-C89B-4034-9F3E-26591C141026}" type="pres">
      <dgm:prSet presAssocID="{B42BA103-C7B8-4063-9ADF-B463C79B1A4B}" presName="spNode" presStyleCnt="0"/>
      <dgm:spPr/>
    </dgm:pt>
    <dgm:pt modelId="{3822BE98-4F36-4EC1-B753-E2616CD806C4}" type="pres">
      <dgm:prSet presAssocID="{73EC2557-46E8-46B7-B6D7-40057EC69BE9}" presName="sibTrans" presStyleLbl="sibTrans1D1" presStyleIdx="6" presStyleCnt="9"/>
      <dgm:spPr/>
      <dgm:t>
        <a:bodyPr/>
        <a:lstStyle/>
        <a:p>
          <a:endParaRPr lang="en-US"/>
        </a:p>
      </dgm:t>
    </dgm:pt>
    <dgm:pt modelId="{E0FAE19B-A1D2-4A14-B13B-FF22FA0E8C1B}" type="pres">
      <dgm:prSet presAssocID="{B400CF9E-A99F-46F5-8799-9997462F2441}" presName="node" presStyleLbl="node1" presStyleIdx="7" presStyleCnt="9" custScaleX="2383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A7113-2F74-4F5F-B112-587CB5BE3216}" type="pres">
      <dgm:prSet presAssocID="{B400CF9E-A99F-46F5-8799-9997462F2441}" presName="spNode" presStyleCnt="0"/>
      <dgm:spPr/>
    </dgm:pt>
    <dgm:pt modelId="{35D28AC6-91A9-4B0D-8B0D-033ACD6633C3}" type="pres">
      <dgm:prSet presAssocID="{DDF10005-8481-4788-9C8A-948BC4B21999}" presName="sibTrans" presStyleLbl="sibTrans1D1" presStyleIdx="7" presStyleCnt="9"/>
      <dgm:spPr/>
      <dgm:t>
        <a:bodyPr/>
        <a:lstStyle/>
        <a:p>
          <a:endParaRPr lang="en-US"/>
        </a:p>
      </dgm:t>
    </dgm:pt>
    <dgm:pt modelId="{90239FD8-A8CA-4ABE-B3AF-017DCEBAC629}" type="pres">
      <dgm:prSet presAssocID="{978081A8-65E9-4673-AC6E-2C3895E25C3F}" presName="node" presStyleLbl="node1" presStyleIdx="8" presStyleCnt="9" custScaleX="179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A64BF-B51E-41D5-9BB1-B1B6828ADD20}" type="pres">
      <dgm:prSet presAssocID="{978081A8-65E9-4673-AC6E-2C3895E25C3F}" presName="spNode" presStyleCnt="0"/>
      <dgm:spPr/>
    </dgm:pt>
    <dgm:pt modelId="{2152127F-BB33-4AFD-93BD-21082F01F41E}" type="pres">
      <dgm:prSet presAssocID="{5DCD3954-B69C-4E3C-8686-77C231AFAA8F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ACE42101-4B33-431A-8AD6-BE444981CFC8}" srcId="{827E5455-C412-4E6B-966C-75BE10AC3342}" destId="{0675327A-6014-46CD-A574-FE54A064C376}" srcOrd="0" destOrd="0" parTransId="{B271C2BF-8469-42E9-90C1-68AEB5991785}" sibTransId="{55C08277-A041-4F08-B874-5B505D2D1B85}"/>
    <dgm:cxn modelId="{82A23175-AC1F-4B85-93CA-F1CEFD422838}" type="presOf" srcId="{B42BA103-C7B8-4063-9ADF-B463C79B1A4B}" destId="{8C40B592-838F-4785-ACC1-8551EFD9011C}" srcOrd="0" destOrd="0" presId="urn:microsoft.com/office/officeart/2005/8/layout/cycle6"/>
    <dgm:cxn modelId="{D73A24F1-34DD-44EA-87E5-EC6C4DB5C580}" srcId="{827E5455-C412-4E6B-966C-75BE10AC3342}" destId="{836FC0FA-8D27-4A22-81BC-F892B168F939}" srcOrd="5" destOrd="0" parTransId="{BDC108C9-4F0F-4BEA-AF45-32BFF8639DA9}" sibTransId="{EFE589C6-5577-486D-B77C-3BBEC34F20C5}"/>
    <dgm:cxn modelId="{CCE726B8-2178-4594-9B93-6E7F0FDB850F}" type="presOf" srcId="{F152E424-659F-47CF-9D4C-825830DB7616}" destId="{1AEFB4BF-9815-448C-9E32-092039D89FAF}" srcOrd="0" destOrd="0" presId="urn:microsoft.com/office/officeart/2005/8/layout/cycle6"/>
    <dgm:cxn modelId="{7725EC29-5FD6-40BA-80AF-9522C9F5CA9F}" type="presOf" srcId="{978081A8-65E9-4673-AC6E-2C3895E25C3F}" destId="{90239FD8-A8CA-4ABE-B3AF-017DCEBAC629}" srcOrd="0" destOrd="0" presId="urn:microsoft.com/office/officeart/2005/8/layout/cycle6"/>
    <dgm:cxn modelId="{317BF243-DC10-458C-86C2-24DA2CCA283F}" type="presOf" srcId="{F37D3FDF-5920-4E15-B2EB-2C9CF00032EA}" destId="{0E787A59-88E0-45AE-9855-71905AFCD0E3}" srcOrd="0" destOrd="0" presId="urn:microsoft.com/office/officeart/2005/8/layout/cycle6"/>
    <dgm:cxn modelId="{65DE66D9-8FC4-4BFB-B457-F0D06421903C}" srcId="{827E5455-C412-4E6B-966C-75BE10AC3342}" destId="{A954D0A0-F672-4353-8D80-3CF77E63018B}" srcOrd="3" destOrd="0" parTransId="{D87DBD1C-14A0-48DB-948B-13C743D03AC9}" sibTransId="{AE520CC7-5931-494C-824F-41EB5CAAAEAB}"/>
    <dgm:cxn modelId="{D5E51E0F-7940-4380-8A97-40DEE3164F11}" type="presOf" srcId="{0675327A-6014-46CD-A574-FE54A064C376}" destId="{60214A70-D8A5-466E-8567-C9C322F5451D}" srcOrd="0" destOrd="0" presId="urn:microsoft.com/office/officeart/2005/8/layout/cycle6"/>
    <dgm:cxn modelId="{DD15D616-04AA-48D8-97F8-DA400AD46472}" type="presOf" srcId="{73EC2557-46E8-46B7-B6D7-40057EC69BE9}" destId="{3822BE98-4F36-4EC1-B753-E2616CD806C4}" srcOrd="0" destOrd="0" presId="urn:microsoft.com/office/officeart/2005/8/layout/cycle6"/>
    <dgm:cxn modelId="{705E1B5F-D426-4657-84FA-817BE30E4F4E}" type="presOf" srcId="{D0968174-D992-4972-96A0-DA0D0D8ADF9B}" destId="{604ADC30-C96C-44A7-9C45-37E58E378DC7}" srcOrd="0" destOrd="0" presId="urn:microsoft.com/office/officeart/2005/8/layout/cycle6"/>
    <dgm:cxn modelId="{AF13D9C5-3CF2-425D-93A7-FBB3D1BAA1C2}" type="presOf" srcId="{55C08277-A041-4F08-B874-5B505D2D1B85}" destId="{740B80BE-83F1-4130-91F3-7C441A965D82}" srcOrd="0" destOrd="0" presId="urn:microsoft.com/office/officeart/2005/8/layout/cycle6"/>
    <dgm:cxn modelId="{A9431F1F-C310-4368-BA5E-86AC4377CCDC}" type="presOf" srcId="{827E5455-C412-4E6B-966C-75BE10AC3342}" destId="{CE8FDD59-5D5E-46C4-9017-DADAD0F2866A}" srcOrd="0" destOrd="0" presId="urn:microsoft.com/office/officeart/2005/8/layout/cycle6"/>
    <dgm:cxn modelId="{944E020F-4537-48F4-A538-D920F9018F1D}" srcId="{827E5455-C412-4E6B-966C-75BE10AC3342}" destId="{B42BA103-C7B8-4063-9ADF-B463C79B1A4B}" srcOrd="6" destOrd="0" parTransId="{6FFCB086-C2D3-4386-9567-0B0AB74399F8}" sibTransId="{73EC2557-46E8-46B7-B6D7-40057EC69BE9}"/>
    <dgm:cxn modelId="{0CEFF87C-0E26-4D68-93D5-B72D61D21606}" type="presOf" srcId="{AE520CC7-5931-494C-824F-41EB5CAAAEAB}" destId="{AF2DF95A-8579-4535-85F9-F8C92C483085}" srcOrd="0" destOrd="0" presId="urn:microsoft.com/office/officeart/2005/8/layout/cycle6"/>
    <dgm:cxn modelId="{15CFDCBF-E019-4A52-BCC7-3DE721B4731F}" type="presOf" srcId="{CD350B90-D0EA-4A09-B5E0-15E31431EC50}" destId="{7B896B36-EF92-4D7D-B7D8-77070C95C1C4}" srcOrd="0" destOrd="0" presId="urn:microsoft.com/office/officeart/2005/8/layout/cycle6"/>
    <dgm:cxn modelId="{A85C10E3-1B2A-452C-929B-260F116C0E95}" type="presOf" srcId="{01EED2C0-B6B8-4B0B-AB6F-42C5BE61C1B7}" destId="{94D222F8-86AF-42B0-A452-E3414B5966C8}" srcOrd="0" destOrd="0" presId="urn:microsoft.com/office/officeart/2005/8/layout/cycle6"/>
    <dgm:cxn modelId="{D0DEDDC2-1E6D-425C-98B0-EE25CDD6FB48}" srcId="{827E5455-C412-4E6B-966C-75BE10AC3342}" destId="{B400CF9E-A99F-46F5-8799-9997462F2441}" srcOrd="7" destOrd="0" parTransId="{E81F1C18-37DA-47BA-80EB-B396E3A6A804}" sibTransId="{DDF10005-8481-4788-9C8A-948BC4B21999}"/>
    <dgm:cxn modelId="{616D5429-2EDB-408E-89DF-13172829EE00}" srcId="{827E5455-C412-4E6B-966C-75BE10AC3342}" destId="{01EED2C0-B6B8-4B0B-AB6F-42C5BE61C1B7}" srcOrd="1" destOrd="0" parTransId="{F76508C2-BD6F-46B1-BFA6-F83CFD1E9DD6}" sibTransId="{F37D3FDF-5920-4E15-B2EB-2C9CF00032EA}"/>
    <dgm:cxn modelId="{7C22039A-5015-42FE-8748-9400D2A7EFB8}" type="presOf" srcId="{B400CF9E-A99F-46F5-8799-9997462F2441}" destId="{E0FAE19B-A1D2-4A14-B13B-FF22FA0E8C1B}" srcOrd="0" destOrd="0" presId="urn:microsoft.com/office/officeart/2005/8/layout/cycle6"/>
    <dgm:cxn modelId="{E3999285-C95A-4D3B-A92E-F9C72ECCEF19}" type="presOf" srcId="{099C9BA1-39A0-413A-A3A8-80E476D4567B}" destId="{AE8C04F9-E05E-4AB4-8BDE-65484867BE37}" srcOrd="0" destOrd="0" presId="urn:microsoft.com/office/officeart/2005/8/layout/cycle6"/>
    <dgm:cxn modelId="{D9842E58-9D09-48EB-AB46-50763CA1933E}" type="presOf" srcId="{A954D0A0-F672-4353-8D80-3CF77E63018B}" destId="{64B193D7-C576-4890-BBC9-594741040B1B}" srcOrd="0" destOrd="0" presId="urn:microsoft.com/office/officeart/2005/8/layout/cycle6"/>
    <dgm:cxn modelId="{0DD3D250-02DC-4139-8196-BE5164B9B2CD}" srcId="{827E5455-C412-4E6B-966C-75BE10AC3342}" destId="{099C9BA1-39A0-413A-A3A8-80E476D4567B}" srcOrd="2" destOrd="0" parTransId="{9B1D0CF4-29F8-4637-A554-9F2EC902E79B}" sibTransId="{F152E424-659F-47CF-9D4C-825830DB7616}"/>
    <dgm:cxn modelId="{D1F9D37E-D4FA-4311-9105-23EF6E464F54}" srcId="{827E5455-C412-4E6B-966C-75BE10AC3342}" destId="{978081A8-65E9-4673-AC6E-2C3895E25C3F}" srcOrd="8" destOrd="0" parTransId="{0C4E5799-4D75-48D9-998B-12EEB9042089}" sibTransId="{5DCD3954-B69C-4E3C-8686-77C231AFAA8F}"/>
    <dgm:cxn modelId="{1F9C9B84-4472-4622-8CBB-12059D6A7CFF}" srcId="{827E5455-C412-4E6B-966C-75BE10AC3342}" destId="{D0968174-D992-4972-96A0-DA0D0D8ADF9B}" srcOrd="4" destOrd="0" parTransId="{2CE238EC-4C0C-47CD-BCB5-8C6A7988C4DE}" sibTransId="{CD350B90-D0EA-4A09-B5E0-15E31431EC50}"/>
    <dgm:cxn modelId="{B4FDC9DC-958A-4C1F-A83E-45120ABC598E}" type="presOf" srcId="{EFE589C6-5577-486D-B77C-3BBEC34F20C5}" destId="{1085EA71-939D-4680-912E-86FAB0851520}" srcOrd="0" destOrd="0" presId="urn:microsoft.com/office/officeart/2005/8/layout/cycle6"/>
    <dgm:cxn modelId="{A25DD454-5D34-4A81-B3DD-CD073D12B0B7}" type="presOf" srcId="{5DCD3954-B69C-4E3C-8686-77C231AFAA8F}" destId="{2152127F-BB33-4AFD-93BD-21082F01F41E}" srcOrd="0" destOrd="0" presId="urn:microsoft.com/office/officeart/2005/8/layout/cycle6"/>
    <dgm:cxn modelId="{4260110B-33D1-4F2A-A565-1E60562DDF46}" type="presOf" srcId="{836FC0FA-8D27-4A22-81BC-F892B168F939}" destId="{302F319F-4732-412D-B364-A7A68F55506C}" srcOrd="0" destOrd="0" presId="urn:microsoft.com/office/officeart/2005/8/layout/cycle6"/>
    <dgm:cxn modelId="{2B56671D-3424-413C-8757-B85DA3D6DD94}" type="presOf" srcId="{DDF10005-8481-4788-9C8A-948BC4B21999}" destId="{35D28AC6-91A9-4B0D-8B0D-033ACD6633C3}" srcOrd="0" destOrd="0" presId="urn:microsoft.com/office/officeart/2005/8/layout/cycle6"/>
    <dgm:cxn modelId="{7C4D30B5-3824-41D7-A50F-8F43D76AE051}" type="presParOf" srcId="{CE8FDD59-5D5E-46C4-9017-DADAD0F2866A}" destId="{60214A70-D8A5-466E-8567-C9C322F5451D}" srcOrd="0" destOrd="0" presId="urn:microsoft.com/office/officeart/2005/8/layout/cycle6"/>
    <dgm:cxn modelId="{D350C629-B941-455D-97A9-EF237D358079}" type="presParOf" srcId="{CE8FDD59-5D5E-46C4-9017-DADAD0F2866A}" destId="{5CF72B15-4398-41A0-89E0-5A8A17146F83}" srcOrd="1" destOrd="0" presId="urn:microsoft.com/office/officeart/2005/8/layout/cycle6"/>
    <dgm:cxn modelId="{64DDB834-84A9-4772-8DA4-03C08320B195}" type="presParOf" srcId="{CE8FDD59-5D5E-46C4-9017-DADAD0F2866A}" destId="{740B80BE-83F1-4130-91F3-7C441A965D82}" srcOrd="2" destOrd="0" presId="urn:microsoft.com/office/officeart/2005/8/layout/cycle6"/>
    <dgm:cxn modelId="{D475A676-144C-4025-9DA1-FFC5CB1C84E2}" type="presParOf" srcId="{CE8FDD59-5D5E-46C4-9017-DADAD0F2866A}" destId="{94D222F8-86AF-42B0-A452-E3414B5966C8}" srcOrd="3" destOrd="0" presId="urn:microsoft.com/office/officeart/2005/8/layout/cycle6"/>
    <dgm:cxn modelId="{32EB1898-3E53-49A9-9547-2632EE132DD7}" type="presParOf" srcId="{CE8FDD59-5D5E-46C4-9017-DADAD0F2866A}" destId="{9615EA55-F871-4C7F-9E5D-94DFF6DCC991}" srcOrd="4" destOrd="0" presId="urn:microsoft.com/office/officeart/2005/8/layout/cycle6"/>
    <dgm:cxn modelId="{744562C8-FAF8-42A4-A342-E50F2D989E94}" type="presParOf" srcId="{CE8FDD59-5D5E-46C4-9017-DADAD0F2866A}" destId="{0E787A59-88E0-45AE-9855-71905AFCD0E3}" srcOrd="5" destOrd="0" presId="urn:microsoft.com/office/officeart/2005/8/layout/cycle6"/>
    <dgm:cxn modelId="{5003BC03-483F-4F5B-8F02-4256FBFA6E9C}" type="presParOf" srcId="{CE8FDD59-5D5E-46C4-9017-DADAD0F2866A}" destId="{AE8C04F9-E05E-4AB4-8BDE-65484867BE37}" srcOrd="6" destOrd="0" presId="urn:microsoft.com/office/officeart/2005/8/layout/cycle6"/>
    <dgm:cxn modelId="{5CACA8C7-B991-4C3D-8B2A-9DDF1CE060CE}" type="presParOf" srcId="{CE8FDD59-5D5E-46C4-9017-DADAD0F2866A}" destId="{CE4E83C2-9EAA-49A2-99B1-3003FE906195}" srcOrd="7" destOrd="0" presId="urn:microsoft.com/office/officeart/2005/8/layout/cycle6"/>
    <dgm:cxn modelId="{F342EB78-CEC4-4FB3-9289-2CE2A0A10AFF}" type="presParOf" srcId="{CE8FDD59-5D5E-46C4-9017-DADAD0F2866A}" destId="{1AEFB4BF-9815-448C-9E32-092039D89FAF}" srcOrd="8" destOrd="0" presId="urn:microsoft.com/office/officeart/2005/8/layout/cycle6"/>
    <dgm:cxn modelId="{E1DD21F7-99F1-4F9F-B683-4FE55EB11A42}" type="presParOf" srcId="{CE8FDD59-5D5E-46C4-9017-DADAD0F2866A}" destId="{64B193D7-C576-4890-BBC9-594741040B1B}" srcOrd="9" destOrd="0" presId="urn:microsoft.com/office/officeart/2005/8/layout/cycle6"/>
    <dgm:cxn modelId="{090D259C-C91B-4C42-8754-ED9B437A4519}" type="presParOf" srcId="{CE8FDD59-5D5E-46C4-9017-DADAD0F2866A}" destId="{9F8CA994-E51E-46C4-AEB4-1D57E4D39DEE}" srcOrd="10" destOrd="0" presId="urn:microsoft.com/office/officeart/2005/8/layout/cycle6"/>
    <dgm:cxn modelId="{670551F2-62A6-467E-B2DE-39759D5D7958}" type="presParOf" srcId="{CE8FDD59-5D5E-46C4-9017-DADAD0F2866A}" destId="{AF2DF95A-8579-4535-85F9-F8C92C483085}" srcOrd="11" destOrd="0" presId="urn:microsoft.com/office/officeart/2005/8/layout/cycle6"/>
    <dgm:cxn modelId="{4B81E99A-B74B-42DB-95BC-6486BDFF8403}" type="presParOf" srcId="{CE8FDD59-5D5E-46C4-9017-DADAD0F2866A}" destId="{604ADC30-C96C-44A7-9C45-37E58E378DC7}" srcOrd="12" destOrd="0" presId="urn:microsoft.com/office/officeart/2005/8/layout/cycle6"/>
    <dgm:cxn modelId="{8B1D6C6C-3553-49F5-8593-0D59C4869AA6}" type="presParOf" srcId="{CE8FDD59-5D5E-46C4-9017-DADAD0F2866A}" destId="{8E31FE05-E636-49A9-A3A9-CD73D5B90B49}" srcOrd="13" destOrd="0" presId="urn:microsoft.com/office/officeart/2005/8/layout/cycle6"/>
    <dgm:cxn modelId="{C5E317EC-7955-4EDE-8C60-16D4F6E1A443}" type="presParOf" srcId="{CE8FDD59-5D5E-46C4-9017-DADAD0F2866A}" destId="{7B896B36-EF92-4D7D-B7D8-77070C95C1C4}" srcOrd="14" destOrd="0" presId="urn:microsoft.com/office/officeart/2005/8/layout/cycle6"/>
    <dgm:cxn modelId="{112161FB-42FC-4833-82E0-B6AFA0286656}" type="presParOf" srcId="{CE8FDD59-5D5E-46C4-9017-DADAD0F2866A}" destId="{302F319F-4732-412D-B364-A7A68F55506C}" srcOrd="15" destOrd="0" presId="urn:microsoft.com/office/officeart/2005/8/layout/cycle6"/>
    <dgm:cxn modelId="{8494202D-8DE5-40F5-BCD9-C019F4651F23}" type="presParOf" srcId="{CE8FDD59-5D5E-46C4-9017-DADAD0F2866A}" destId="{2C843CB2-3C8F-4BFE-A951-364C8D250787}" srcOrd="16" destOrd="0" presId="urn:microsoft.com/office/officeart/2005/8/layout/cycle6"/>
    <dgm:cxn modelId="{689080CC-1487-4BB7-AB7B-98CFFC43A19F}" type="presParOf" srcId="{CE8FDD59-5D5E-46C4-9017-DADAD0F2866A}" destId="{1085EA71-939D-4680-912E-86FAB0851520}" srcOrd="17" destOrd="0" presId="urn:microsoft.com/office/officeart/2005/8/layout/cycle6"/>
    <dgm:cxn modelId="{A924B321-712A-4D2F-AD50-B009A9D6C525}" type="presParOf" srcId="{CE8FDD59-5D5E-46C4-9017-DADAD0F2866A}" destId="{8C40B592-838F-4785-ACC1-8551EFD9011C}" srcOrd="18" destOrd="0" presId="urn:microsoft.com/office/officeart/2005/8/layout/cycle6"/>
    <dgm:cxn modelId="{C3BCCBAC-F289-4DF0-A9DA-AFBD10C52BA0}" type="presParOf" srcId="{CE8FDD59-5D5E-46C4-9017-DADAD0F2866A}" destId="{429869AA-C89B-4034-9F3E-26591C141026}" srcOrd="19" destOrd="0" presId="urn:microsoft.com/office/officeart/2005/8/layout/cycle6"/>
    <dgm:cxn modelId="{5C166A13-75C3-4686-83E8-F12DD4DCA3A6}" type="presParOf" srcId="{CE8FDD59-5D5E-46C4-9017-DADAD0F2866A}" destId="{3822BE98-4F36-4EC1-B753-E2616CD806C4}" srcOrd="20" destOrd="0" presId="urn:microsoft.com/office/officeart/2005/8/layout/cycle6"/>
    <dgm:cxn modelId="{D194B70E-6A3F-4C33-9769-BF46EF632B54}" type="presParOf" srcId="{CE8FDD59-5D5E-46C4-9017-DADAD0F2866A}" destId="{E0FAE19B-A1D2-4A14-B13B-FF22FA0E8C1B}" srcOrd="21" destOrd="0" presId="urn:microsoft.com/office/officeart/2005/8/layout/cycle6"/>
    <dgm:cxn modelId="{284AD165-F213-454D-979D-EAB4503878BB}" type="presParOf" srcId="{CE8FDD59-5D5E-46C4-9017-DADAD0F2866A}" destId="{EB1A7113-2F74-4F5F-B112-587CB5BE3216}" srcOrd="22" destOrd="0" presId="urn:microsoft.com/office/officeart/2005/8/layout/cycle6"/>
    <dgm:cxn modelId="{28D34A8A-6C9D-44AA-BBBC-4A3F67486DB0}" type="presParOf" srcId="{CE8FDD59-5D5E-46C4-9017-DADAD0F2866A}" destId="{35D28AC6-91A9-4B0D-8B0D-033ACD6633C3}" srcOrd="23" destOrd="0" presId="urn:microsoft.com/office/officeart/2005/8/layout/cycle6"/>
    <dgm:cxn modelId="{D7062AE9-8346-42CB-AFBA-FAFCD56176DF}" type="presParOf" srcId="{CE8FDD59-5D5E-46C4-9017-DADAD0F2866A}" destId="{90239FD8-A8CA-4ABE-B3AF-017DCEBAC629}" srcOrd="24" destOrd="0" presId="urn:microsoft.com/office/officeart/2005/8/layout/cycle6"/>
    <dgm:cxn modelId="{EB28332F-165A-4DCB-8F6D-5EFEB476953A}" type="presParOf" srcId="{CE8FDD59-5D5E-46C4-9017-DADAD0F2866A}" destId="{6BBA64BF-B51E-41D5-9BB1-B1B6828ADD20}" srcOrd="25" destOrd="0" presId="urn:microsoft.com/office/officeart/2005/8/layout/cycle6"/>
    <dgm:cxn modelId="{54C56728-0889-4F3C-B525-135A42917179}" type="presParOf" srcId="{CE8FDD59-5D5E-46C4-9017-DADAD0F2866A}" destId="{2152127F-BB33-4AFD-93BD-21082F01F41E}" srcOrd="26" destOrd="0" presId="urn:microsoft.com/office/officeart/2005/8/layout/cycle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214A70-D8A5-466E-8567-C9C322F5451D}">
      <dsp:nvSpPr>
        <dsp:cNvPr id="0" name=""/>
        <dsp:cNvSpPr/>
      </dsp:nvSpPr>
      <dsp:spPr>
        <a:xfrm>
          <a:off x="3753462" y="4868"/>
          <a:ext cx="1344655" cy="711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Autoparts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53462" y="4868"/>
        <a:ext cx="1344655" cy="711643"/>
      </dsp:txXfrm>
    </dsp:sp>
    <dsp:sp modelId="{740B80BE-83F1-4130-91F3-7C441A965D82}">
      <dsp:nvSpPr>
        <dsp:cNvPr id="0" name=""/>
        <dsp:cNvSpPr/>
      </dsp:nvSpPr>
      <dsp:spPr>
        <a:xfrm>
          <a:off x="1694213" y="360690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3408702" y="85256"/>
              </a:moveTo>
              <a:arcTo wR="2731576" hR="2731576" stAng="17061155" swAng="6115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222F8-86AF-42B0-A452-E3414B5966C8}">
      <dsp:nvSpPr>
        <dsp:cNvPr id="0" name=""/>
        <dsp:cNvSpPr/>
      </dsp:nvSpPr>
      <dsp:spPr>
        <a:xfrm>
          <a:off x="5402917" y="609599"/>
          <a:ext cx="1557392" cy="7803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Fuel  </a:t>
          </a:r>
          <a:r>
            <a:rPr lang="en-US" sz="1800" b="0" kern="1200" dirty="0" smtClean="0">
              <a:latin typeface="Times New Roman" pitchFamily="18" charset="0"/>
              <a:cs typeface="Times New Roman" pitchFamily="18" charset="0"/>
            </a:rPr>
            <a:t>Tank</a:t>
          </a:r>
          <a:r>
            <a:rPr lang="en-US" sz="1800" b="0" kern="1200" dirty="0" smtClean="0"/>
            <a:t> 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Cap Assy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</a:p>
      </dsp:txBody>
      <dsp:txXfrm>
        <a:off x="5402917" y="609599"/>
        <a:ext cx="1557392" cy="780316"/>
      </dsp:txXfrm>
    </dsp:sp>
    <dsp:sp modelId="{0E787A59-88E0-45AE-9855-71905AFCD0E3}">
      <dsp:nvSpPr>
        <dsp:cNvPr id="0" name=""/>
        <dsp:cNvSpPr/>
      </dsp:nvSpPr>
      <dsp:spPr>
        <a:xfrm>
          <a:off x="1699720" y="367579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4868152" y="1029649"/>
              </a:moveTo>
              <a:arcTo wR="2731576" hR="2731576" stAng="19287619" swAng="116052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C04F9-E05E-4AB4-8BDE-65484867BE37}">
      <dsp:nvSpPr>
        <dsp:cNvPr id="0" name=""/>
        <dsp:cNvSpPr/>
      </dsp:nvSpPr>
      <dsp:spPr>
        <a:xfrm>
          <a:off x="6010316" y="2209784"/>
          <a:ext cx="2197663" cy="711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Deep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Draw Parts 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10316" y="2209784"/>
        <a:ext cx="2197663" cy="711643"/>
      </dsp:txXfrm>
    </dsp:sp>
    <dsp:sp modelId="{1AEFB4BF-9815-448C-9E32-092039D89FAF}">
      <dsp:nvSpPr>
        <dsp:cNvPr id="0" name=""/>
        <dsp:cNvSpPr/>
      </dsp:nvSpPr>
      <dsp:spPr>
        <a:xfrm>
          <a:off x="1693411" y="282248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5461950" y="2650518"/>
              </a:moveTo>
              <a:arcTo wR="2731576" hR="2731576" stAng="21497972" swAng="14098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193D7-C576-4890-BBC9-594741040B1B}">
      <dsp:nvSpPr>
        <dsp:cNvPr id="0" name=""/>
        <dsp:cNvSpPr/>
      </dsp:nvSpPr>
      <dsp:spPr>
        <a:xfrm>
          <a:off x="5064339" y="4038602"/>
          <a:ext cx="3386578" cy="838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Seating  Mechanisms used in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Commercial &amp; Passenger  Vehicles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64339" y="4038602"/>
        <a:ext cx="3386578" cy="838899"/>
      </dsp:txXfrm>
    </dsp:sp>
    <dsp:sp modelId="{AF2DF95A-8579-4535-85F9-F8C92C483085}">
      <dsp:nvSpPr>
        <dsp:cNvPr id="0" name=""/>
        <dsp:cNvSpPr/>
      </dsp:nvSpPr>
      <dsp:spPr>
        <a:xfrm>
          <a:off x="1588392" y="441467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4862377" y="4440728"/>
              </a:moveTo>
              <a:arcTo wR="2731576" hR="2731576" stAng="2324023" swAng="7432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ADC30-C96C-44A7-9C45-37E58E378DC7}">
      <dsp:nvSpPr>
        <dsp:cNvPr id="0" name=""/>
        <dsp:cNvSpPr/>
      </dsp:nvSpPr>
      <dsp:spPr>
        <a:xfrm>
          <a:off x="4640917" y="5303288"/>
          <a:ext cx="1438252" cy="711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Torsional couplings</a:t>
          </a:r>
          <a:endParaRPr lang="en-US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40917" y="5303288"/>
        <a:ext cx="1438252" cy="711643"/>
      </dsp:txXfrm>
    </dsp:sp>
    <dsp:sp modelId="{7B896B36-EF92-4D7D-B7D8-77070C95C1C4}">
      <dsp:nvSpPr>
        <dsp:cNvPr id="0" name=""/>
        <dsp:cNvSpPr/>
      </dsp:nvSpPr>
      <dsp:spPr>
        <a:xfrm>
          <a:off x="1694213" y="360690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2942019" y="5455035"/>
              </a:moveTo>
              <a:arcTo wR="2731576" hR="2731576" stAng="5134891" swAng="5803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F319F-4732-412D-B364-A7A68F55506C}">
      <dsp:nvSpPr>
        <dsp:cNvPr id="0" name=""/>
        <dsp:cNvSpPr/>
      </dsp:nvSpPr>
      <dsp:spPr>
        <a:xfrm>
          <a:off x="2812118" y="5303288"/>
          <a:ext cx="1358833" cy="711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Flexible Coupling </a:t>
          </a:r>
          <a:endParaRPr lang="en-US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12118" y="5303288"/>
        <a:ext cx="1358833" cy="711643"/>
      </dsp:txXfrm>
    </dsp:sp>
    <dsp:sp modelId="{1085EA71-939D-4680-912E-86FAB0851520}">
      <dsp:nvSpPr>
        <dsp:cNvPr id="0" name=""/>
        <dsp:cNvSpPr/>
      </dsp:nvSpPr>
      <dsp:spPr>
        <a:xfrm>
          <a:off x="1694213" y="360690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1122453" y="4938890"/>
              </a:moveTo>
              <a:arcTo wR="2731576" hR="2731576" stAng="7565514" swAng="7791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0B592-838F-4785-ACC1-8551EFD9011C}">
      <dsp:nvSpPr>
        <dsp:cNvPr id="0" name=""/>
        <dsp:cNvSpPr/>
      </dsp:nvSpPr>
      <dsp:spPr>
        <a:xfrm>
          <a:off x="470030" y="4039310"/>
          <a:ext cx="3180289" cy="837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Off Road Vehicle Seating systems </a:t>
          </a:r>
          <a:endParaRPr lang="en-US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0030" y="4039310"/>
        <a:ext cx="3180289" cy="837490"/>
      </dsp:txXfrm>
    </dsp:sp>
    <dsp:sp modelId="{3822BE98-4F36-4EC1-B753-E2616CD806C4}">
      <dsp:nvSpPr>
        <dsp:cNvPr id="0" name=""/>
        <dsp:cNvSpPr/>
      </dsp:nvSpPr>
      <dsp:spPr>
        <a:xfrm>
          <a:off x="1694213" y="360690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165705" y="3668496"/>
              </a:moveTo>
              <a:arcTo wR="2731576" hR="2731576" stAng="9596430" swAng="13391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AE19B-A1D2-4A14-B13B-FF22FA0E8C1B}">
      <dsp:nvSpPr>
        <dsp:cNvPr id="0" name=""/>
        <dsp:cNvSpPr/>
      </dsp:nvSpPr>
      <dsp:spPr>
        <a:xfrm>
          <a:off x="430706" y="2262112"/>
          <a:ext cx="2610011" cy="711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Silencer Assy Parts</a:t>
          </a:r>
          <a:endParaRPr lang="en-US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0706" y="2262112"/>
        <a:ext cx="2610011" cy="711643"/>
      </dsp:txXfrm>
    </dsp:sp>
    <dsp:sp modelId="{35D28AC6-91A9-4B0D-8B0D-033ACD6633C3}">
      <dsp:nvSpPr>
        <dsp:cNvPr id="0" name=""/>
        <dsp:cNvSpPr/>
      </dsp:nvSpPr>
      <dsp:spPr>
        <a:xfrm>
          <a:off x="1694213" y="360690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132358" y="1891592"/>
              </a:moveTo>
              <a:arcTo wR="2731576" hR="2731576" stAng="11874550" swAng="128113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39FD8-A8CA-4ABE-B3AF-017DCEBAC629}">
      <dsp:nvSpPr>
        <dsp:cNvPr id="0" name=""/>
        <dsp:cNvSpPr/>
      </dsp:nvSpPr>
      <dsp:spPr>
        <a:xfrm>
          <a:off x="1689612" y="643936"/>
          <a:ext cx="1960708" cy="711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Power Transmitting Equipments</a:t>
          </a:r>
          <a:endParaRPr lang="en-US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89612" y="643936"/>
        <a:ext cx="1960708" cy="711643"/>
      </dsp:txXfrm>
    </dsp:sp>
    <dsp:sp modelId="{2152127F-BB33-4AFD-93BD-21082F01F41E}">
      <dsp:nvSpPr>
        <dsp:cNvPr id="0" name=""/>
        <dsp:cNvSpPr/>
      </dsp:nvSpPr>
      <dsp:spPr>
        <a:xfrm>
          <a:off x="1694213" y="360690"/>
          <a:ext cx="5463153" cy="5463153"/>
        </a:xfrm>
        <a:custGeom>
          <a:avLst/>
          <a:gdLst/>
          <a:ahLst/>
          <a:cxnLst/>
          <a:rect l="0" t="0" r="0" b="0"/>
          <a:pathLst>
            <a:path>
              <a:moveTo>
                <a:pt x="1525454" y="280703"/>
              </a:moveTo>
              <a:arcTo wR="2731576" hR="2731576" stAng="14627838" swAng="7100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VISHWADEEP ENTERPRISES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F536-F010-48FD-A669-662DDE058BE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0EDC7-347F-4A8D-80AA-768CAAAF8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VISHWADEEP ENTERPRISES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CDF1E-3D8F-4E2B-8B36-05D8EAECCA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8A62-B215-44FE-A301-DCB7B1F838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VISHWADEEP ENTERPRISES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48A62-B215-44FE-A301-DCB7B1F8386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8A62-B215-44FE-A301-DCB7B1F8386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VISHWADEEP ENTERPRISES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8A62-B215-44FE-A301-DCB7B1F8386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VISHWADEEP ENTERPRISES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518EC4-E890-4806-8EA4-2592B4B16201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74819B-2F61-498E-978E-2E394D3E2CA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1028" name="Picture 4" descr="D:\photo company\New Folder\phot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762000"/>
            <a:ext cx="86868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Assy Height Adjuster ( Mahindra Truck )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Lear Automotive Ind.Pvt.Ltd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2050" name="Picture 2" descr="D:\photo company\New Folder\DSC_0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2209800"/>
            <a:ext cx="7772400" cy="4648200"/>
          </a:xfrm>
          <a:prstGeom prst="rect">
            <a:avLst/>
          </a:prstGeom>
          <a:noFill/>
        </p:spPr>
      </p:pic>
      <p:pic>
        <p:nvPicPr>
          <p:cNvPr id="4" name="Picture 3" descr="C:\Users\admin\Desktop\downloa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9906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Assy Slider For Cinema Theatre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  CVG Seating Ind.Pvt Ltd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400" dirty="0"/>
          </a:p>
        </p:txBody>
      </p:sp>
      <p:pic>
        <p:nvPicPr>
          <p:cNvPr id="9218" name="Picture 2" descr="D:\photo company\New Folder\DSC_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828800" y="2301081"/>
            <a:ext cx="5486400" cy="3657600"/>
          </a:xfrm>
          <a:prstGeom prst="rect">
            <a:avLst/>
          </a:prstGeom>
          <a:noFill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143000"/>
            <a:ext cx="1238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Slider Assy for Cinema Theatre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CVG Seating Ind.Pvt Ltd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400" dirty="0"/>
          </a:p>
        </p:txBody>
      </p:sp>
      <p:pic>
        <p:nvPicPr>
          <p:cNvPr id="1026" name="Picture 2" descr="F:\photo company\New Folder\DSC_0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0" y="2286000"/>
            <a:ext cx="6705600" cy="4038600"/>
          </a:xfrm>
          <a:prstGeom prst="rect">
            <a:avLst/>
          </a:prstGeom>
          <a:noFill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9138" y="1083212"/>
            <a:ext cx="1238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Suspension Assy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 CVG Seating Ind.Pvt Ltd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7170" name="Picture 2" descr="C:\Users\admin\Desktop\Product Photo\20160423_10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2057400"/>
            <a:ext cx="8382000" cy="4182207"/>
          </a:xfrm>
          <a:prstGeom prst="rect">
            <a:avLst/>
          </a:prstGeom>
          <a:noFill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990600"/>
            <a:ext cx="12382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Slider Assy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  CVG Seating Ind.Pvt.Ltd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3" name="Content Placeholder 2" descr="C:\Users\admin\Desktop\Product Photo\20160423_100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2209800"/>
            <a:ext cx="8382000" cy="4106007"/>
          </a:xfrm>
          <a:prstGeom prst="rect">
            <a:avLst/>
          </a:prstGeom>
          <a:noFill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990600"/>
            <a:ext cx="12382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Slider Assy For Voltas 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Harita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Seating Systems Pvt Ltd.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400" dirty="0"/>
          </a:p>
        </p:txBody>
      </p:sp>
      <p:pic>
        <p:nvPicPr>
          <p:cNvPr id="9218" name="Picture 2" descr="C:\Users\admin\Desktop\Product Photo\20160423_100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905000"/>
            <a:ext cx="8382000" cy="4410807"/>
          </a:xfrm>
          <a:prstGeom prst="rect">
            <a:avLst/>
          </a:prstGeom>
          <a:noFill/>
        </p:spPr>
      </p:pic>
      <p:pic>
        <p:nvPicPr>
          <p:cNvPr id="4" name="Picture 3" descr="Image result for Logo for Harita Seating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6243" y="1150034"/>
            <a:ext cx="1533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Slider Assy For Godrej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      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Harita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Seating Systems Pvt Ltd.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10242" name="Picture 2" descr="C:\Users\admin\Desktop\Product Photo\20160423_100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981200"/>
            <a:ext cx="8382000" cy="4258407"/>
          </a:xfrm>
          <a:prstGeom prst="rect">
            <a:avLst/>
          </a:prstGeom>
          <a:noFill/>
        </p:spPr>
      </p:pic>
      <p:pic>
        <p:nvPicPr>
          <p:cNvPr id="4" name="Picture 3" descr="Image result for Logo for Harita Seating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066800"/>
            <a:ext cx="15335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002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Hand Break Tensioner Assy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Tata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Dlt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Intl Pvt.Ltd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6146" name="Picture 2" descr="F:\photo company\New Folder\DSC_0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0" y="1905000"/>
            <a:ext cx="7239000" cy="4572000"/>
          </a:xfrm>
          <a:prstGeom prst="rect">
            <a:avLst/>
          </a:prstGeom>
          <a:noFill/>
        </p:spPr>
      </p:pic>
      <p:pic>
        <p:nvPicPr>
          <p:cNvPr id="4" name="Picture 3" descr="Image result for logo for  Tata International Dlt Pvt Lt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219200"/>
            <a:ext cx="1066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Slider Assy For Tata Sumo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CVG Seating Pvt.Ltd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7170" name="Picture 2" descr="D:\photo company\New Folder\DSC_0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828800" y="2301081"/>
            <a:ext cx="5486400" cy="3657600"/>
          </a:xfrm>
          <a:prstGeom prst="rect">
            <a:avLst/>
          </a:prstGeom>
          <a:noFill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143000"/>
            <a:ext cx="123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Slider Assy For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ApeTruck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CVG Seating China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8194" name="Picture 2" descr="D:\photo company\New Folder\DSC_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1981200"/>
            <a:ext cx="8382000" cy="4267199"/>
          </a:xfrm>
          <a:prstGeom prst="rect">
            <a:avLst/>
          </a:prstGeom>
          <a:noFill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066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601980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HISTORY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2006   Set up with Press shop (Pressing  Range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0T to 50T)</a:t>
            </a:r>
          </a:p>
          <a:p>
            <a:pPr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2007  Set Up with Press Shop (Pressing Range 20 T to 100 T)</a:t>
            </a:r>
          </a:p>
          <a:p>
            <a:pPr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         - Certified With Quality Management System  ISO : 9000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2008   Setup with Press shop with Fabrication 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            - Set up with own Tool Room  Activity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             - Started  Mfg seating Mechanism ,Fuel Tank Cap Assy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2009    Set up added with Pressing up to 200 T 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            - Added variety  seating Mechanisms range.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2010    Focused technology based Engg development 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            - Customized Value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ngg &amp; Value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dded (VEVA 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evelopments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2011    Started  Mfg critical Mechanism ,Proprietary Assembly with customers needs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2017     Added   250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  power Presses  2 nos 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Notched Right Arrow 3"/>
          <p:cNvSpPr/>
          <p:nvPr/>
        </p:nvSpPr>
        <p:spPr>
          <a:xfrm>
            <a:off x="2209800" y="838200"/>
            <a:ext cx="978408" cy="304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Double Locking Height Adjuster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    CVG Seating Ind Pvt.Ltd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905000"/>
            <a:ext cx="8382000" cy="433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914400"/>
            <a:ext cx="1238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 Single Locking Height Adjuster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 CVG Seating Ind.Pvt.Ltd.        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1828800"/>
            <a:ext cx="8153400" cy="441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mage result for logo lear  Commercial vehicle grou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990600"/>
            <a:ext cx="1238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VISHWADEEP ENTERPRISES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Product : - Deep Draw Housing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Prabha Engg Pvt.Ltd.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334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.                                 </a:t>
            </a:r>
            <a:endParaRPr lang="en-US" dirty="0"/>
          </a:p>
        </p:txBody>
      </p:sp>
      <p:pic>
        <p:nvPicPr>
          <p:cNvPr id="1026" name="Picture 2" descr="F:\photo company\New Folder\DSC_01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0" y="1828800"/>
            <a:ext cx="6934200" cy="4800600"/>
          </a:xfrm>
          <a:prstGeom prst="rect">
            <a:avLst/>
          </a:prstGeom>
          <a:noFill/>
        </p:spPr>
      </p:pic>
      <p:pic>
        <p:nvPicPr>
          <p:cNvPr id="5" name="Picture 4" descr="Image result for logo for   Prabha Engg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066800"/>
            <a:ext cx="952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   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VISHWADEEP ENTERPRISES </a:t>
            </a:r>
            <a:b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700" dirty="0" smtClean="0"/>
              <a:t>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Key Product :-  Deep Draw Housing Assy  </a:t>
            </a:r>
            <a:br>
              <a:rPr lang="en-US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Customer:-               Prabha Engg Pvt.Ltd.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dmin\Desktop\Product Photo\20160423_133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1981200"/>
            <a:ext cx="8305800" cy="4267199"/>
          </a:xfrm>
          <a:prstGeom prst="rect">
            <a:avLst/>
          </a:prstGeom>
          <a:noFill/>
        </p:spPr>
      </p:pic>
      <p:pic>
        <p:nvPicPr>
          <p:cNvPr id="4" name="Picture 3" descr="Image result for logo for   Prabha Engg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066800"/>
            <a:ext cx="952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</a:t>
            </a:r>
            <a: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VISHWADEEP ENTERPRISES </a:t>
            </a:r>
            <a:b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Key Product :- Folding  Housing Wiper Motor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Customer :-                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Prabha Engg Pvt.Ltd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dmin\Desktop\Product Photo\20160423_133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1981200"/>
            <a:ext cx="7239000" cy="4648200"/>
          </a:xfrm>
          <a:prstGeom prst="rect">
            <a:avLst/>
          </a:prstGeom>
          <a:noFill/>
        </p:spPr>
      </p:pic>
      <p:pic>
        <p:nvPicPr>
          <p:cNvPr id="4" name="Picture 3" descr="Image result for logo for   Prabha Engg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838200"/>
            <a:ext cx="952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 :- Deep Draw Housing </a:t>
            </a:r>
            <a:b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Prabha Engg Pvt.Ltd. </a:t>
            </a:r>
            <a:endParaRPr lang="en-US" sz="2700" dirty="0"/>
          </a:p>
        </p:txBody>
      </p:sp>
      <p:pic>
        <p:nvPicPr>
          <p:cNvPr id="3074" name="Picture 2" descr="F:\photo company\New Folder\Deep Draw Hous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2286000"/>
            <a:ext cx="8534400" cy="4572000"/>
          </a:xfrm>
          <a:prstGeom prst="rect">
            <a:avLst/>
          </a:prstGeom>
          <a:noFill/>
        </p:spPr>
      </p:pic>
      <p:pic>
        <p:nvPicPr>
          <p:cNvPr id="4" name="Picture 3" descr="Image result for logo for   Prabha Engg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685800"/>
            <a:ext cx="952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 :- Mounting Bracket Wiper Assy </a:t>
            </a:r>
            <a:b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Prabha Engg Pvt.Ltd. </a:t>
            </a:r>
            <a:endParaRPr lang="en-US" sz="2700" dirty="0"/>
          </a:p>
        </p:txBody>
      </p:sp>
      <p:pic>
        <p:nvPicPr>
          <p:cNvPr id="4" name="Picture 3" descr="Image result for logo for   Prabha Engg Pvt Lt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685800"/>
            <a:ext cx="952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photo company\New Folder\DSC_023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1752600"/>
            <a:ext cx="77724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 :- Manifold Cover Plate Wiper Assy </a:t>
            </a:r>
            <a:b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Prabha Engg Pvt.Ltd. </a:t>
            </a:r>
            <a:endParaRPr lang="en-US" sz="2700" dirty="0"/>
          </a:p>
        </p:txBody>
      </p:sp>
      <p:pic>
        <p:nvPicPr>
          <p:cNvPr id="4" name="Picture 3" descr="Image result for logo for   Prabha Engg Pvt Lt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685800"/>
            <a:ext cx="952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photo company\New Folder\DSC_018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0"/>
            <a:ext cx="7620000" cy="438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 :- Deep Draw Cup for Shock up Assy </a:t>
            </a:r>
            <a:b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AVI Worldwide Pvt Ltd.</a:t>
            </a:r>
            <a:endParaRPr lang="en-US" sz="2700" dirty="0"/>
          </a:p>
        </p:txBody>
      </p:sp>
      <p:pic>
        <p:nvPicPr>
          <p:cNvPr id="3074" name="Picture 2" descr="F:\photo company\New Folder\DSC_02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76400"/>
            <a:ext cx="7620000" cy="4724400"/>
          </a:xfrm>
          <a:prstGeom prst="rect">
            <a:avLst/>
          </a:prstGeom>
          <a:noFill/>
        </p:spPr>
      </p:pic>
      <p:pic>
        <p:nvPicPr>
          <p:cNvPr id="7" name="Picture 6" descr="Image result for logo for AVI Worldwide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762000"/>
            <a:ext cx="904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 :- Deep Draw Cup for Shock up Assy </a:t>
            </a:r>
            <a:b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         AVI Worldwide Pvt Ltd.</a:t>
            </a:r>
            <a:endParaRPr lang="en-US" sz="2700" dirty="0"/>
          </a:p>
        </p:txBody>
      </p:sp>
      <p:pic>
        <p:nvPicPr>
          <p:cNvPr id="7" name="Picture 6" descr="Image result for logo for AVI Worldwide Pvt Lt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762000"/>
            <a:ext cx="904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76400"/>
            <a:ext cx="7543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VISHWADEEP ENTERPRISES</a:t>
            </a:r>
            <a:endParaRPr lang="en-US" sz="2800" dirty="0"/>
          </a:p>
        </p:txBody>
      </p:sp>
      <p:pic>
        <p:nvPicPr>
          <p:cNvPr id="3074" name="Picture 2" descr="F:\vishwadeep profile\ISO Certificate NEW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62048" y="1066800"/>
            <a:ext cx="4267504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 Product :-Deep Draw Cup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        Dali &amp; Samir Engg Pvt.Ltd.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3074" name="Picture 2" descr="F:\photo company\New Folder\DSC_0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0" y="2514600"/>
            <a:ext cx="6172200" cy="4343400"/>
          </a:xfrm>
          <a:prstGeom prst="rect">
            <a:avLst/>
          </a:prstGeom>
          <a:noFill/>
        </p:spPr>
      </p:pic>
      <p:pic>
        <p:nvPicPr>
          <p:cNvPr id="5" name="Picture 4" descr="Image result for logo Dali Samir Engg Pvt Lt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143000"/>
            <a:ext cx="1381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 :- Silencer Assy Inlet Pipe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    Dali &amp; Samir  Engg Pvt.Ltd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400" dirty="0"/>
          </a:p>
        </p:txBody>
      </p:sp>
      <p:pic>
        <p:nvPicPr>
          <p:cNvPr id="4098" name="Picture 2" descr="F:\photo company\New Folder\DSC_0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95400" y="2667000"/>
            <a:ext cx="6248400" cy="3581400"/>
          </a:xfrm>
          <a:prstGeom prst="rect">
            <a:avLst/>
          </a:prstGeom>
          <a:noFill/>
        </p:spPr>
      </p:pic>
      <p:pic>
        <p:nvPicPr>
          <p:cNvPr id="4" name="Picture 3" descr="Image result for logo Dali Samir Engg Pvt Lt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0"/>
            <a:ext cx="1238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 :-Silencer Front Cup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Dali &amp; Samir Pvt.Ltd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23554" name="Picture 2" descr="C:\Users\admin\Desktop\Product Photo\20160423_104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828800"/>
            <a:ext cx="8382000" cy="4800600"/>
          </a:xfrm>
          <a:prstGeom prst="rect">
            <a:avLst/>
          </a:prstGeom>
          <a:noFill/>
        </p:spPr>
      </p:pic>
      <p:pic>
        <p:nvPicPr>
          <p:cNvPr id="4" name="Picture 3" descr="Image result for logo Dali Samir Engg Pvt Lt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990601"/>
            <a:ext cx="1238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12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Product :- Stainer Assy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    Oil Stainer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1026" name="Picture 2" descr="F:\photo company\New Folder\DSC_0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1828800"/>
            <a:ext cx="7543800" cy="4495800"/>
          </a:xfrm>
          <a:prstGeom prst="rect">
            <a:avLst/>
          </a:prstGeom>
          <a:noFill/>
        </p:spPr>
      </p:pic>
      <p:pic>
        <p:nvPicPr>
          <p:cNvPr id="4" name="Picture 3" descr="Image result for logo Dali Samir Engg Pvt Lt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066800"/>
            <a:ext cx="123825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Product:-Fuel Tank Cap Assy </a:t>
            </a:r>
            <a:b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         Dali &amp; Samir Engg Pvt.Ltd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20482" name="Picture 2" descr="F:\photo company\New Folder\DSC_0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1981200"/>
            <a:ext cx="7239000" cy="4419600"/>
          </a:xfrm>
          <a:prstGeom prst="rect">
            <a:avLst/>
          </a:prstGeom>
          <a:noFill/>
        </p:spPr>
      </p:pic>
      <p:pic>
        <p:nvPicPr>
          <p:cNvPr id="4" name="Picture 3" descr="Image result for logo Dali Samir Engg Pvt Lt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219200"/>
            <a:ext cx="1238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Product:-Fuel Tank Cap Assy 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                       Dali &amp; Samir Engg Pvt.Ltd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4" name="Picture 3" descr="Image result for logo Dali Samir Engg Pvt Lt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photo company\New Folder\IMG00396-20130429-122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0"/>
            <a:ext cx="72390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Product:-Fuel Tank Cap Assy (Ashok Leyland)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 :- Dali &amp; Samir Engg Pvt.Ltd.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21506" name="Picture 2" descr="F:\photo company\New Folder\DSC_0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0" y="1600200"/>
            <a:ext cx="76200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Product :-Latch Assy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Kanda Motors Pvt.Ltd.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22530" name="Picture 2" descr="F:\photo company\New Folder\DSC_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14400" y="2667000"/>
            <a:ext cx="68580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Product :- Rear Cover for Axle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        American Axles Ind.Pvt.Ltd.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5" name="Picture 4" descr="Image result for logo American Axle India Pvt Lt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143000"/>
            <a:ext cx="9048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photo company\New Folder\Rear Cov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333" y="2514600"/>
            <a:ext cx="6773333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Flexible Couplings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1524000"/>
            <a:ext cx="8077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Products </a:t>
            </a:r>
          </a:p>
          <a:p>
            <a:endParaRPr lang="en-US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2667000" y="914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228600" y="838200"/>
          <a:ext cx="89154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</a:t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</a:t>
            </a:r>
            <a:r>
              <a:rPr lang="en-US" sz="31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VISHWADEEP ENTERPRISES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4800" b="1" dirty="0" smtClean="0"/>
              <a:t>     </a:t>
            </a:r>
            <a:r>
              <a:rPr lang="en-US" sz="4800" b="1" dirty="0" smtClean="0">
                <a:solidFill>
                  <a:srgbClr val="0070C0"/>
                </a:solidFill>
                <a:latin typeface="Algerian" pitchFamily="82" charset="0"/>
              </a:rPr>
              <a:t>THANK YOU FOR VISITING </a:t>
            </a:r>
            <a:endParaRPr lang="en-US" sz="4800" b="1" dirty="0">
              <a:solidFill>
                <a:srgbClr val="0070C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763000" cy="6172200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Manufacturing Facility</a:t>
            </a:r>
          </a:p>
          <a:p>
            <a:pPr>
              <a:buFont typeface="Arial" charset="0"/>
              <a:buChar char="•"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Power presses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1) 20 T- 1 No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2) 30 T- 1 No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3) 50 T- 2 No</a:t>
            </a:r>
          </a:p>
          <a:p>
            <a:pPr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4) 75 T - 1 No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5) 100 T – 2 No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6) 150 T- 2 No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7) 200 T- 2 No  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8)  250 T – 2 Nos </a:t>
            </a:r>
          </a:p>
          <a:p>
            <a:pPr>
              <a:buNone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Hydraulic Press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1) 150 T – 1 Nos </a:t>
            </a:r>
          </a:p>
          <a:p>
            <a:pPr>
              <a:buNone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Welding 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1) Co2 welding-   6  No- 300 Amp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2) Spot Cum Projection welding – 1 No- 15 KVA</a:t>
            </a:r>
          </a:p>
          <a:p>
            <a:pPr>
              <a:buNone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Tool Room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1) Lathe – 4.5” -1 Nos</a:t>
            </a:r>
          </a:p>
          <a:p>
            <a:pPr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2) Surface Grinder-1Nos </a:t>
            </a:r>
          </a:p>
          <a:p>
            <a:pPr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3) Drilling Machine – 2 Nos </a:t>
            </a:r>
          </a:p>
          <a:p>
            <a:pPr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4) Milling Machine  -1 No</a:t>
            </a: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5) VMC -1000(x)-500 (y)-500 (z) – 3 Nos </a:t>
            </a:r>
          </a:p>
          <a:p>
            <a:pPr>
              <a:buNone/>
            </a:pPr>
            <a:r>
              <a:rPr lang="en-US" sz="7200" dirty="0"/>
              <a:t> </a:t>
            </a:r>
            <a:r>
              <a:rPr lang="en-US" sz="7200" dirty="0" smtClean="0"/>
              <a:t>  </a:t>
            </a:r>
          </a:p>
          <a:p>
            <a:pPr>
              <a:buNone/>
            </a:pPr>
            <a:r>
              <a:rPr lang="en-US" sz="7200" dirty="0"/>
              <a:t> </a:t>
            </a:r>
            <a:r>
              <a:rPr lang="en-US" sz="7200" dirty="0" smtClean="0"/>
              <a:t> </a:t>
            </a:r>
          </a:p>
          <a:p>
            <a:pPr>
              <a:buNone/>
            </a:pPr>
            <a:endParaRPr lang="en-US" sz="7200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915400" cy="6248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002060"/>
                </a:solidFill>
                <a:latin typeface="Baskerville Old Face" pitchFamily="18" charset="0"/>
              </a:rPr>
              <a:t>    </a:t>
            </a:r>
            <a:r>
              <a:rPr lang="en-US" sz="2200" b="1" dirty="0" smtClean="0">
                <a:solidFill>
                  <a:srgbClr val="0070C0"/>
                </a:solidFill>
                <a:latin typeface="Baskerville Old Face" pitchFamily="18" charset="0"/>
              </a:rPr>
              <a:t>LIST </a:t>
            </a:r>
            <a:r>
              <a:rPr lang="en-US" sz="2200" b="1" dirty="0">
                <a:solidFill>
                  <a:srgbClr val="0070C0"/>
                </a:solidFill>
                <a:latin typeface="Baskerville Old Face" pitchFamily="18" charset="0"/>
              </a:rPr>
              <a:t>OF VALUABLE </a:t>
            </a:r>
            <a:r>
              <a:rPr lang="en-US" sz="2200" b="1" dirty="0" smtClean="0">
                <a:solidFill>
                  <a:srgbClr val="0070C0"/>
                </a:solidFill>
                <a:latin typeface="Baskerville Old Face" pitchFamily="18" charset="0"/>
              </a:rPr>
              <a:t>CUSTOMERS</a:t>
            </a:r>
          </a:p>
          <a:p>
            <a:pPr>
              <a:buNone/>
            </a:pPr>
            <a:endParaRPr lang="en-US" sz="2200" b="1" dirty="0">
              <a:solidFill>
                <a:srgbClr val="0070C0"/>
              </a:solidFill>
              <a:latin typeface="Baskerville Old Face" pitchFamily="18" charset="0"/>
            </a:endParaRPr>
          </a:p>
          <a:p>
            <a:r>
              <a:rPr lang="en-US" sz="2400" dirty="0" smtClean="0"/>
              <a:t>                      TATA MOTORS Ltd.</a:t>
            </a:r>
          </a:p>
          <a:p>
            <a:endParaRPr lang="en-US" sz="2400" dirty="0" smtClean="0"/>
          </a:p>
          <a:p>
            <a:pPr lvl="0"/>
            <a:r>
              <a:rPr lang="en-US" sz="2400" dirty="0" smtClean="0"/>
              <a:t>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LEAR AUTOMOTIVES INDIA Pvt Ltd .</a:t>
            </a:r>
          </a:p>
          <a:p>
            <a:pPr lvl="0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CVG SEATING India Pvt Ltd .</a:t>
            </a:r>
          </a:p>
          <a:p>
            <a:pPr lvl="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CIKAUTXO India Pvt Ltd .</a:t>
            </a:r>
          </a:p>
          <a:p>
            <a:pPr lvl="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COOPER STANDARD Pvt  Ltd.</a:t>
            </a:r>
          </a:p>
          <a:p>
            <a:pPr lvl="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RIETER India  Pvt Ltd. </a:t>
            </a:r>
          </a:p>
          <a:p>
            <a:pPr lvl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dirty="0" smtClean="0"/>
          </a:p>
        </p:txBody>
      </p:sp>
      <p:pic>
        <p:nvPicPr>
          <p:cNvPr id="4" name="Picture 3" descr="Image result for logo lear  tata motor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819" y="1482969"/>
            <a:ext cx="7715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downloa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114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logo lear  Commercial vehicle group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124200"/>
            <a:ext cx="1143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logo lear  Cikautxo India Pvt Ltd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114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elated image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4876800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result for logo for  Rieter India Pvt Ltd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5867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           VISHWADEEP ENTERPRISES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915400" cy="6248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002060"/>
                </a:solidFill>
                <a:latin typeface="Baskerville Old Face" pitchFamily="18" charset="0"/>
              </a:rPr>
              <a:t>    </a:t>
            </a:r>
            <a:r>
              <a:rPr lang="en-US" sz="2200" b="1" dirty="0" smtClean="0">
                <a:solidFill>
                  <a:srgbClr val="0070C0"/>
                </a:solidFill>
                <a:latin typeface="Baskerville Old Face" pitchFamily="18" charset="0"/>
              </a:rPr>
              <a:t>LIST </a:t>
            </a:r>
            <a:r>
              <a:rPr lang="en-US" sz="2200" b="1" dirty="0">
                <a:solidFill>
                  <a:srgbClr val="0070C0"/>
                </a:solidFill>
                <a:latin typeface="Baskerville Old Face" pitchFamily="18" charset="0"/>
              </a:rPr>
              <a:t>OF VALUABLE </a:t>
            </a:r>
            <a:r>
              <a:rPr lang="en-US" sz="2200" b="1" dirty="0" smtClean="0">
                <a:solidFill>
                  <a:srgbClr val="0070C0"/>
                </a:solidFill>
                <a:latin typeface="Baskerville Old Face" pitchFamily="18" charset="0"/>
              </a:rPr>
              <a:t>CUSTOMERS</a:t>
            </a:r>
            <a:endParaRPr lang="en-US" sz="2200" b="1" dirty="0">
              <a:solidFill>
                <a:srgbClr val="0070C0"/>
              </a:solidFill>
              <a:latin typeface="Baskerville Old Face" pitchFamily="18" charset="0"/>
            </a:endParaRPr>
          </a:p>
          <a:p>
            <a:r>
              <a:rPr lang="en-US" sz="2400" dirty="0" smtClean="0"/>
              <a:t>                     TATA  INTERNATIONAL  DLT  Pvt.  Ltd. 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HARITA SEATING  SYSTEMS  Pvt. Ltd. 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VIJAYJYOT SEATING SYSTEMS  Pvt. Ltd.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 AMERICAN  AXLES India  Pvt. Ltd.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 MAHARASHTRA AGRO Ind. Devp. Corp.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 DALI &amp; SAMIR  ENGG. Pvt .Ltd.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  AVI  Worldwide  Pvt  Ltd.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11" name="Picture 10" descr="Image result for logo for  Tata International Dlt Pvt Lt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1066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mage result for Logo for Harita Seating Pvt Lt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1" y="2057400"/>
            <a:ext cx="1143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mage result for Logo for Vijayjyot Seats Pvt Ltd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0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mage result for logo American Axle India Pvt Ltd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886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Image result for Logo for Maharashtra Agro Indl Dev Corporatio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648200"/>
            <a:ext cx="16478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Image result for logo Dali Samir Engg Pvt Ltd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334000"/>
            <a:ext cx="1238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result for logo for AVI Worldwide Pvt Lt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6248400"/>
            <a:ext cx="904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248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Products used in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Commercial Vehicle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Off road vehicle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Passenger vehicle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Textile Machines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Seat Mechanism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Slider Assy Mechanism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Height Assy Mechanism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Suspension Mechanism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Silencer Assy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Fuel Tank Assy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Torsional Couplings  for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Servo motors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Stepper motors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Power Transmitting Equipments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Deep Draw Parts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Shock Absorber Assy Cups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                                       VISHWADEEP ENTERPRISES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Assy Height Adjuster ( Winger )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Customer:- </a:t>
            </a:r>
            <a:r>
              <a:rPr lang="en-US" sz="2800" dirty="0" smtClean="0"/>
              <a:t>             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TATA MOTORS Ltd</a:t>
            </a:r>
            <a:r>
              <a:rPr lang="en-US" sz="2800" dirty="0" smtClean="0"/>
              <a:t>.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</a:br>
            <a:endParaRPr lang="en-US" sz="2800" dirty="0"/>
          </a:p>
        </p:txBody>
      </p:sp>
      <p:pic>
        <p:nvPicPr>
          <p:cNvPr id="3075" name="Picture 3" descr="D:\photo company\New Folder\DSC_01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905000"/>
            <a:ext cx="8153400" cy="41148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6576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8" name="Picture 7" descr="Image result for logo lear  tata motor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143000"/>
            <a:ext cx="7715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651</TotalTime>
  <Words>588</Words>
  <Application>Microsoft Office PowerPoint</Application>
  <PresentationFormat>On-screen Show (4:3)</PresentationFormat>
  <Paragraphs>162</Paragraphs>
  <Slides>40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                                                  VISHWADEEP ENTERPRISES</vt:lpstr>
      <vt:lpstr>                                       VISHWADEEP ENTERPRISES</vt:lpstr>
      <vt:lpstr>                                         VISHWADEEP ENTERPRISES</vt:lpstr>
      <vt:lpstr>                                       VISHWADEEP ENTERPRISES</vt:lpstr>
      <vt:lpstr>                                       VISHWADEEP ENTERPRISES</vt:lpstr>
      <vt:lpstr>                                                  VISHWADEEP ENTERPRISES</vt:lpstr>
      <vt:lpstr>                                                  VISHWADEEP ENTERPRISES</vt:lpstr>
      <vt:lpstr>                                       VISHWADEEP ENTERPRISES</vt:lpstr>
      <vt:lpstr>                                       VISHWADEEP ENTERPRISES  Assy Height Adjuster ( Winger ) Customer:-                TATA MOTORS Ltd. </vt:lpstr>
      <vt:lpstr>                                       VISHWADEEP ENTERPRISES Key Product :- Assy Height Adjuster ( Mahindra Truck ) Customer:-                   Lear Automotive Ind.Pvt.Ltd </vt:lpstr>
      <vt:lpstr>                                       VISHWADEEP ENTERPRISES Key Product :- Assy Slider For Cinema Theatre Customer:-                     CVG Seating Ind.Pvt Ltd </vt:lpstr>
      <vt:lpstr>                                       VISHWADEEP ENTERPRISES Key Product :- Slider Assy for Cinema Theatre Customer:-                   CVG Seating Ind.Pvt Ltd </vt:lpstr>
      <vt:lpstr>                                       VISHWADEEP ENTERPRISES Key Product :- Suspension Assy Customer:-                    CVG Seating Ind.Pvt Ltd </vt:lpstr>
      <vt:lpstr>                                       VISHWADEEP ENTERPRISES Key Product :- Slider Assy Customer:-                     CVG Seating Ind.Pvt.Ltd </vt:lpstr>
      <vt:lpstr>                                       VISHWADEEP ENTERPRISES Key Product :- Slider Assy For Voltas  Customer:-                      Harita Seating Systems Pvt Ltd. </vt:lpstr>
      <vt:lpstr>                                       VISHWADEEP ENTERPRISES Key Product :- Slider Assy For Godrej Customer :-                      Harita Seating Systems Pvt Ltd.  </vt:lpstr>
      <vt:lpstr>                                       VISHWADEEP ENTERPRISES Key Product :- Hand Break Tensioner Assy Customer:-                Tata Dlt Intl Pvt.Ltd. </vt:lpstr>
      <vt:lpstr>                                       VISHWADEEP ENTERPRISES Key Product :- Slider Assy For Tata Sumo Customer:-                   CVG Seating Pvt.Ltd </vt:lpstr>
      <vt:lpstr>                                       VISHWADEEP ENTERPRISES Key Product :- Slider Assy For ApeTruck Customer:-                  CVG Seating China . </vt:lpstr>
      <vt:lpstr>                                       VISHWADEEP ENTERPRISES Key Product :- Double Locking Height Adjuster Customer :-                   CVG Seating Ind Pvt.Ltd. </vt:lpstr>
      <vt:lpstr>                                       VISHWADEEP ENTERPRISES Key Product :- Single Locking Height Adjuster Customer:-                   CVG Seating Ind.Pvt.Ltd.           </vt:lpstr>
      <vt:lpstr>                           VISHWADEEP ENTERPRISES   Product : - Deep Draw Housing Customer:-               Prabha Engg Pvt.Ltd. </vt:lpstr>
      <vt:lpstr>                                                                  VISHWADEEP ENTERPRISES   Key Product :-  Deep Draw Housing Assy    Customer:-               Prabha Engg Pvt.Ltd.  </vt:lpstr>
      <vt:lpstr>                                                            VISHWADEEP ENTERPRISES  Key Product :- Folding  Housing Wiper Motor  Customer :-                 Prabha Engg Pvt.Ltd.  </vt:lpstr>
      <vt:lpstr>                                                                                                                                               VISHWADEEP ENTERPRISES Product :- Deep Draw Housing  Customer:-                Prabha Engg Pvt.Ltd. </vt:lpstr>
      <vt:lpstr>                                                                                                                                               VISHWADEEP ENTERPRISES Product :- Mounting Bracket Wiper Assy  Customer:-                Prabha Engg Pvt.Ltd. </vt:lpstr>
      <vt:lpstr>                                                                                                                                               VISHWADEEP ENTERPRISES Product :- Manifold Cover Plate Wiper Assy  Customer:-                Prabha Engg Pvt.Ltd. </vt:lpstr>
      <vt:lpstr>                                                                                                                                               VISHWADEEP ENTERPRISES Product :- Deep Draw Cup for Shock up Assy  Customer:-                  AVI Worldwide Pvt Ltd.</vt:lpstr>
      <vt:lpstr>                                                                                                                                               VISHWADEEP ENTERPRISES Product :- Deep Draw Cup for Shock up Assy  Customer:-                  AVI Worldwide Pvt Ltd.</vt:lpstr>
      <vt:lpstr>                                       VISHWADEEP ENTERPRISES Key Product :-Deep Draw Cup Customer :-                       Dali &amp; Samir Engg Pvt.Ltd. </vt:lpstr>
      <vt:lpstr>                                       VISHWADEEP ENTERPRISES Product :- Silencer Assy Inlet Pipe Customer :-                   Dali &amp; Samir  Engg Pvt.Ltd </vt:lpstr>
      <vt:lpstr>                                       VISHWADEEP ENTERPRISES Product :-Silencer Front Cup  Customer :-               Dali &amp; Samir Pvt.Ltd </vt:lpstr>
      <vt:lpstr>                                       VISHWADEEP ENTERPRISES  Product :- Stainer Assy  Customer :-                   Oil Stainer  </vt:lpstr>
      <vt:lpstr>                                       VISHWADEEP ENTERPRISES  Product:-Fuel Tank Cap Assy  Customer :-                        Dali &amp; Samir Engg Pvt.Ltd </vt:lpstr>
      <vt:lpstr>                                       VISHWADEEP ENTERPRISES Product:-Fuel Tank Cap Assy  Customer :-                        Dali &amp; Samir Engg Pvt.Ltd </vt:lpstr>
      <vt:lpstr>                                       VISHWADEEP ENTERPRISES  Product:-Fuel Tank Cap Assy (Ashok Leyland) Customer :- Dali &amp; Samir Engg Pvt.Ltd.  </vt:lpstr>
      <vt:lpstr>                                       VISHWADEEP ENTERPRISES  Product :-Latch Assy  Customer:- Kanda Motors Pvt.Ltd. </vt:lpstr>
      <vt:lpstr>                                       VISHWADEEP ENTERPRISES  Product :- Rear Cover for Axle  Customer:-         American Axles Ind.Pvt.Ltd. </vt:lpstr>
      <vt:lpstr>                                       VISHWADEEP ENTERPRISES  Flexible Couplings </vt:lpstr>
      <vt:lpstr>                                                        VISHWADEEP ENTERPRISES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VISHWADEEP ENTERPRISES</dc:title>
  <dc:creator>admin</dc:creator>
  <cp:lastModifiedBy>admin</cp:lastModifiedBy>
  <cp:revision>133</cp:revision>
  <dcterms:created xsi:type="dcterms:W3CDTF">2013-12-27T09:47:08Z</dcterms:created>
  <dcterms:modified xsi:type="dcterms:W3CDTF">2017-12-26T08:28:14Z</dcterms:modified>
</cp:coreProperties>
</file>